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61" r:id="rId9"/>
    <p:sldId id="262" r:id="rId10"/>
    <p:sldId id="265" r:id="rId11"/>
    <p:sldId id="266" r:id="rId12"/>
    <p:sldId id="272" r:id="rId13"/>
    <p:sldId id="267" r:id="rId14"/>
    <p:sldId id="268" r:id="rId15"/>
    <p:sldId id="273" r:id="rId16"/>
    <p:sldId id="270" r:id="rId17"/>
    <p:sldId id="274" r:id="rId18"/>
    <p:sldId id="271" r:id="rId19"/>
    <p:sldId id="269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0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0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4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5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9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7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0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5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3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56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Pizza on a table">
            <a:extLst>
              <a:ext uri="{FF2B5EF4-FFF2-40B4-BE49-F238E27FC236}">
                <a16:creationId xmlns:a16="http://schemas.microsoft.com/office/drawing/2014/main" id="{C7B2F0D6-8A57-2F56-A265-8A4608FCA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9" r="13489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690F-B2CC-762F-8B87-8B63C7525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2952" y="380995"/>
            <a:ext cx="5628968" cy="2286000"/>
          </a:xfrm>
        </p:spPr>
        <p:txBody>
          <a:bodyPr>
            <a:normAutofit/>
          </a:bodyPr>
          <a:lstStyle/>
          <a:p>
            <a:pPr algn="l"/>
            <a:r>
              <a:rPr lang="en-IN" sz="4400" b="1" dirty="0">
                <a:latin typeface="+mn-lt"/>
              </a:rPr>
              <a:t>Circular Pie - Github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457CE3-EBDF-DB30-5CF0-121A9B25D1DC}"/>
              </a:ext>
            </a:extLst>
          </p:cNvPr>
          <p:cNvSpPr txBox="1">
            <a:spLocks/>
          </p:cNvSpPr>
          <p:nvPr/>
        </p:nvSpPr>
        <p:spPr>
          <a:xfrm>
            <a:off x="7186912" y="2866103"/>
            <a:ext cx="4175008" cy="2812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3900" b="1" dirty="0">
                <a:latin typeface="+mn-lt"/>
              </a:rPr>
              <a:t>Team 5</a:t>
            </a:r>
          </a:p>
          <a:p>
            <a:pPr algn="r"/>
            <a:endParaRPr lang="en-IN" sz="4400" dirty="0">
              <a:latin typeface="+mn-lt"/>
            </a:endParaRPr>
          </a:p>
          <a:p>
            <a:pPr algn="r"/>
            <a:r>
              <a:rPr lang="en-IN" sz="2300" dirty="0">
                <a:latin typeface="+mn-lt"/>
              </a:rPr>
              <a:t>Yash Kantharia</a:t>
            </a:r>
          </a:p>
          <a:p>
            <a:pPr algn="r"/>
            <a:r>
              <a:rPr lang="en-IN" sz="2300" dirty="0">
                <a:latin typeface="+mn-lt"/>
              </a:rPr>
              <a:t>Alan Parmar</a:t>
            </a:r>
          </a:p>
          <a:p>
            <a:pPr algn="r"/>
            <a:r>
              <a:rPr lang="en-IN" sz="2300" dirty="0">
                <a:latin typeface="+mn-lt"/>
              </a:rPr>
              <a:t>Poonam Adtani</a:t>
            </a:r>
          </a:p>
          <a:p>
            <a:pPr algn="r"/>
            <a:r>
              <a:rPr lang="en-IN" sz="2300" dirty="0">
                <a:latin typeface="+mn-lt"/>
              </a:rPr>
              <a:t>Maneesha Narahari</a:t>
            </a:r>
          </a:p>
          <a:p>
            <a:pPr algn="r"/>
            <a:r>
              <a:rPr lang="en-IN" sz="2300" dirty="0">
                <a:latin typeface="+mn-lt"/>
              </a:rPr>
              <a:t>Saichand Reddy</a:t>
            </a:r>
          </a:p>
          <a:p>
            <a:pPr algn="r"/>
            <a:r>
              <a:rPr lang="en-IN" sz="2300" dirty="0">
                <a:latin typeface="+mn-lt"/>
              </a:rPr>
              <a:t>Tharun Reddy</a:t>
            </a:r>
          </a:p>
          <a:p>
            <a:pPr algn="r"/>
            <a:r>
              <a:rPr lang="en-IN" sz="2300" dirty="0">
                <a:latin typeface="+mn-lt"/>
              </a:rPr>
              <a:t>Sarvesh Desai</a:t>
            </a:r>
          </a:p>
        </p:txBody>
      </p:sp>
    </p:spTree>
    <p:extLst>
      <p:ext uri="{BB962C8B-B14F-4D97-AF65-F5344CB8AC3E}">
        <p14:creationId xmlns:p14="http://schemas.microsoft.com/office/powerpoint/2010/main" val="39378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B35A-6A87-0D7C-1F32-C21518BCF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3500" b="1" dirty="0">
                <a:solidFill>
                  <a:srgbClr val="FFC000">
                    <a:alpha val="70000"/>
                  </a:srgbClr>
                </a:solidFill>
              </a:rPr>
              <a:t>Account Management Module</a:t>
            </a:r>
          </a:p>
          <a:p>
            <a:r>
              <a:rPr lang="en-US" sz="3400" dirty="0"/>
              <a:t>Create Account</a:t>
            </a:r>
          </a:p>
          <a:p>
            <a:r>
              <a:rPr lang="en-US" sz="3400" dirty="0"/>
              <a:t>Login Account</a:t>
            </a:r>
          </a:p>
          <a:p>
            <a:r>
              <a:rPr lang="en-US" sz="3400" dirty="0"/>
              <a:t>Modify Account</a:t>
            </a:r>
            <a:r>
              <a:rPr lang="en-US" dirty="0"/>
              <a:t>*</a:t>
            </a:r>
          </a:p>
          <a:p>
            <a:r>
              <a:rPr lang="en-US" sz="3400" dirty="0"/>
              <a:t>Delete Account</a:t>
            </a:r>
            <a:r>
              <a:rPr lang="en-US" dirty="0"/>
              <a:t>*</a:t>
            </a:r>
          </a:p>
          <a:p>
            <a:r>
              <a:rPr lang="en-US" sz="3400" dirty="0"/>
              <a:t>Contact Us*</a:t>
            </a:r>
          </a:p>
        </p:txBody>
      </p:sp>
    </p:spTree>
    <p:extLst>
      <p:ext uri="{BB962C8B-B14F-4D97-AF65-F5344CB8AC3E}">
        <p14:creationId xmlns:p14="http://schemas.microsoft.com/office/powerpoint/2010/main" val="261161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Signup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A2FF17-8374-97CF-4F17-CE32113E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22205"/>
            <a:ext cx="8686800" cy="4482549"/>
          </a:xfrm>
        </p:spPr>
      </p:pic>
    </p:spTree>
    <p:extLst>
      <p:ext uri="{BB962C8B-B14F-4D97-AF65-F5344CB8AC3E}">
        <p14:creationId xmlns:p14="http://schemas.microsoft.com/office/powerpoint/2010/main" val="2872055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Signup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7F848C-1DB3-1B3E-6D8C-BE5058FA9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38849"/>
            <a:ext cx="8785123" cy="4481616"/>
          </a:xfrm>
        </p:spPr>
      </p:pic>
    </p:spTree>
    <p:extLst>
      <p:ext uri="{BB962C8B-B14F-4D97-AF65-F5344CB8AC3E}">
        <p14:creationId xmlns:p14="http://schemas.microsoft.com/office/powerpoint/2010/main" val="280141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Signup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1498CF-8CA2-EC3D-C95B-09B6BD368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74841"/>
            <a:ext cx="8824451" cy="4042501"/>
          </a:xfrm>
        </p:spPr>
      </p:pic>
    </p:spTree>
    <p:extLst>
      <p:ext uri="{BB962C8B-B14F-4D97-AF65-F5344CB8AC3E}">
        <p14:creationId xmlns:p14="http://schemas.microsoft.com/office/powerpoint/2010/main" val="230993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Login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95A4B0C-EB2D-EF82-010B-3EFD5FAFA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71366"/>
            <a:ext cx="8598310" cy="4333349"/>
          </a:xfrm>
        </p:spPr>
      </p:pic>
    </p:spTree>
    <p:extLst>
      <p:ext uri="{BB962C8B-B14F-4D97-AF65-F5344CB8AC3E}">
        <p14:creationId xmlns:p14="http://schemas.microsoft.com/office/powerpoint/2010/main" val="1018055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Login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3E134F-C99F-620F-408C-2AA0DA2A2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109018"/>
            <a:ext cx="9178413" cy="4213123"/>
          </a:xfrm>
        </p:spPr>
      </p:pic>
    </p:spTree>
    <p:extLst>
      <p:ext uri="{BB962C8B-B14F-4D97-AF65-F5344CB8AC3E}">
        <p14:creationId xmlns:p14="http://schemas.microsoft.com/office/powerpoint/2010/main" val="424261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6529"/>
            <a:ext cx="10668000" cy="1524000"/>
          </a:xfrm>
        </p:spPr>
        <p:txBody>
          <a:bodyPr/>
          <a:lstStyle/>
          <a:p>
            <a:r>
              <a:rPr lang="en-IN" dirty="0">
                <a:latin typeface="+mn-lt"/>
              </a:rPr>
              <a:t>Feature Implemented </a:t>
            </a: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– Modify/Delete Account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11A682-5D6F-2367-E79D-E766B670D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020529"/>
            <a:ext cx="8254181" cy="4658796"/>
          </a:xfrm>
        </p:spPr>
      </p:pic>
    </p:spTree>
    <p:extLst>
      <p:ext uri="{BB962C8B-B14F-4D97-AF65-F5344CB8AC3E}">
        <p14:creationId xmlns:p14="http://schemas.microsoft.com/office/powerpoint/2010/main" val="1566316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6529"/>
            <a:ext cx="10668000" cy="1524000"/>
          </a:xfrm>
        </p:spPr>
        <p:txBody>
          <a:bodyPr/>
          <a:lstStyle/>
          <a:p>
            <a:r>
              <a:rPr lang="en-IN" dirty="0">
                <a:latin typeface="+mn-lt"/>
              </a:rPr>
              <a:t>Feature Implemented </a:t>
            </a: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– Modify/Delete Account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42FF08-011A-9BB7-1C64-70E9B82AF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20529"/>
            <a:ext cx="8745795" cy="4257431"/>
          </a:xfrm>
        </p:spPr>
      </p:pic>
    </p:spTree>
    <p:extLst>
      <p:ext uri="{BB962C8B-B14F-4D97-AF65-F5344CB8AC3E}">
        <p14:creationId xmlns:p14="http://schemas.microsoft.com/office/powerpoint/2010/main" val="418333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</a:t>
            </a: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– Modify/Delete Account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94B31C-F543-A97A-2BE9-92B94E047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1" y="2428569"/>
            <a:ext cx="8912942" cy="3264308"/>
          </a:xfrm>
        </p:spPr>
      </p:pic>
    </p:spTree>
    <p:extLst>
      <p:ext uri="{BB962C8B-B14F-4D97-AF65-F5344CB8AC3E}">
        <p14:creationId xmlns:p14="http://schemas.microsoft.com/office/powerpoint/2010/main" val="185164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– Contact Us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8AF6FCE-9F2D-8BB8-E00A-E27CCBB13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020529"/>
            <a:ext cx="8657303" cy="4528662"/>
          </a:xfrm>
        </p:spPr>
      </p:pic>
    </p:spTree>
    <p:extLst>
      <p:ext uri="{BB962C8B-B14F-4D97-AF65-F5344CB8AC3E}">
        <p14:creationId xmlns:p14="http://schemas.microsoft.com/office/powerpoint/2010/main" val="174634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EFEC23-DA25-CD17-89F4-5CCF34D946B0}"/>
              </a:ext>
            </a:extLst>
          </p:cNvPr>
          <p:cNvSpPr txBox="1"/>
          <p:nvPr/>
        </p:nvSpPr>
        <p:spPr>
          <a:xfrm>
            <a:off x="914401" y="344129"/>
            <a:ext cx="91623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Github URL:</a:t>
            </a:r>
          </a:p>
          <a:p>
            <a:r>
              <a:rPr lang="en-IN" sz="1800" b="1" u="sng" dirty="0">
                <a:solidFill>
                  <a:srgbClr val="FFC000"/>
                </a:solidFill>
              </a:rPr>
              <a:t>https://github.com/yashkantharia/Circular_Pie/tree/main/CircularPie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CA8F-518D-A5EB-B574-2634B9B2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90627"/>
            <a:ext cx="8711381" cy="49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75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– Contact 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7702F5-1406-EE86-90BD-BF3D72A56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278062"/>
            <a:ext cx="9198077" cy="3817938"/>
          </a:xfrm>
        </p:spPr>
      </p:pic>
    </p:spTree>
    <p:extLst>
      <p:ext uri="{BB962C8B-B14F-4D97-AF65-F5344CB8AC3E}">
        <p14:creationId xmlns:p14="http://schemas.microsoft.com/office/powerpoint/2010/main" val="3854866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9F39D2-5423-2BBD-B423-19058D91B5B5}"/>
              </a:ext>
            </a:extLst>
          </p:cNvPr>
          <p:cNvSpPr/>
          <p:nvPr/>
        </p:nvSpPr>
        <p:spPr>
          <a:xfrm>
            <a:off x="4150756" y="2967335"/>
            <a:ext cx="38904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9333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F21D14-A518-799E-E976-5CB0DA0D6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150242"/>
            <a:ext cx="8480323" cy="4233442"/>
          </a:xfrm>
        </p:spPr>
      </p:pic>
    </p:spTree>
    <p:extLst>
      <p:ext uri="{BB962C8B-B14F-4D97-AF65-F5344CB8AC3E}">
        <p14:creationId xmlns:p14="http://schemas.microsoft.com/office/powerpoint/2010/main" val="381763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8DB3C-B4EB-B444-CF15-474AAAF13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278062"/>
            <a:ext cx="8515313" cy="4181732"/>
          </a:xfrm>
        </p:spPr>
      </p:pic>
    </p:spTree>
    <p:extLst>
      <p:ext uri="{BB962C8B-B14F-4D97-AF65-F5344CB8AC3E}">
        <p14:creationId xmlns:p14="http://schemas.microsoft.com/office/powerpoint/2010/main" val="261292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316C4-4499-57E5-9750-70F568B13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118851"/>
            <a:ext cx="9023207" cy="4409767"/>
          </a:xfrm>
        </p:spPr>
      </p:pic>
    </p:spTree>
    <p:extLst>
      <p:ext uri="{BB962C8B-B14F-4D97-AF65-F5344CB8AC3E}">
        <p14:creationId xmlns:p14="http://schemas.microsoft.com/office/powerpoint/2010/main" val="171432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4B7F98-25F8-3739-404B-2EFE187FB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1971367"/>
            <a:ext cx="8853949" cy="4478593"/>
          </a:xfrm>
        </p:spPr>
      </p:pic>
    </p:spTree>
    <p:extLst>
      <p:ext uri="{BB962C8B-B14F-4D97-AF65-F5344CB8AC3E}">
        <p14:creationId xmlns:p14="http://schemas.microsoft.com/office/powerpoint/2010/main" val="422599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22FA92-DEBF-60AB-635F-78B6147DE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138517"/>
            <a:ext cx="8880460" cy="4360606"/>
          </a:xfrm>
        </p:spPr>
      </p:pic>
    </p:spTree>
    <p:extLst>
      <p:ext uri="{BB962C8B-B14F-4D97-AF65-F5344CB8AC3E}">
        <p14:creationId xmlns:p14="http://schemas.microsoft.com/office/powerpoint/2010/main" val="192362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Build and Deployment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B35A-6A87-0D7C-1F32-C21518BCF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 dirty="0">
                <a:solidFill>
                  <a:srgbClr val="FFC000">
                    <a:alpha val="70000"/>
                  </a:srgbClr>
                </a:solidFill>
              </a:rPr>
              <a:t>Prerequisites</a:t>
            </a:r>
          </a:p>
          <a:p>
            <a:r>
              <a:rPr lang="en-IN" b="1" dirty="0"/>
              <a:t>Sublime Text </a:t>
            </a:r>
            <a:r>
              <a:rPr lang="en-IN" sz="1800" dirty="0"/>
              <a:t>Build 4143</a:t>
            </a:r>
          </a:p>
          <a:p>
            <a:r>
              <a:rPr lang="en-IN" b="1" dirty="0"/>
              <a:t>Java Eclipse </a:t>
            </a:r>
            <a:r>
              <a:rPr lang="en-IN" sz="1800" dirty="0"/>
              <a:t>Version: 2023-03 (4.27.0)</a:t>
            </a:r>
            <a:endParaRPr lang="en-IN" sz="1800" b="1" dirty="0"/>
          </a:p>
          <a:p>
            <a:r>
              <a:rPr lang="en-IN" b="1" dirty="0"/>
              <a:t>Oracle Database </a:t>
            </a:r>
            <a:r>
              <a:rPr lang="en-IN" sz="1600" dirty="0"/>
              <a:t>21c Express Edition Release 21.0.0.0.0 – Production Version 21.3.0.0.0</a:t>
            </a:r>
          </a:p>
          <a:p>
            <a:r>
              <a:rPr lang="en-IN" b="1" dirty="0"/>
              <a:t>JDK </a:t>
            </a:r>
            <a:r>
              <a:rPr lang="en-IN" sz="1800" dirty="0"/>
              <a:t>1.8.0</a:t>
            </a:r>
          </a:p>
          <a:p>
            <a:r>
              <a:rPr lang="en-IN" b="1" dirty="0"/>
              <a:t>Github Desktop </a:t>
            </a:r>
            <a:r>
              <a:rPr lang="en-IN" sz="1800" b="0" i="0" dirty="0">
                <a:solidFill>
                  <a:srgbClr val="D1D5DA"/>
                </a:solidFill>
                <a:effectLst/>
                <a:latin typeface="system-ui"/>
              </a:rPr>
              <a:t>Version 3.2.1 (x64)</a:t>
            </a:r>
          </a:p>
          <a:p>
            <a:r>
              <a:rPr lang="en-IN" sz="3000" b="1" dirty="0">
                <a:solidFill>
                  <a:srgbClr val="D1D5DA"/>
                </a:solidFill>
              </a:rPr>
              <a:t>Tomcat Server </a:t>
            </a:r>
            <a:r>
              <a:rPr lang="en-IN" sz="1800" dirty="0">
                <a:solidFill>
                  <a:srgbClr val="D1D5DA"/>
                </a:solidFill>
                <a:latin typeface="system-ui"/>
              </a:rPr>
              <a:t>v9.0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98969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Build and Deployment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B35A-6A87-0D7C-1F32-C21518BCF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4500" b="1" dirty="0">
                <a:solidFill>
                  <a:srgbClr val="FFC000">
                    <a:alpha val="70000"/>
                  </a:srgbClr>
                </a:solidFill>
              </a:rPr>
              <a:t>Installation</a:t>
            </a:r>
          </a:p>
          <a:p>
            <a:r>
              <a:rPr lang="en-US" sz="3400" b="1" dirty="0"/>
              <a:t>Clone this repository.</a:t>
            </a:r>
          </a:p>
          <a:p>
            <a:pPr marL="0" indent="0">
              <a:buNone/>
            </a:pPr>
            <a:r>
              <a:rPr lang="en-US" sz="3400" b="1" dirty="0"/>
              <a:t>	</a:t>
            </a:r>
            <a:r>
              <a:rPr lang="en-US" sz="3400" b="1" i="1" dirty="0">
                <a:solidFill>
                  <a:schemeClr val="tx1">
                    <a:lumMod val="95000"/>
                    <a:alpha val="70000"/>
                  </a:schemeClr>
                </a:solidFill>
              </a:rPr>
              <a:t>git clone https://github.com/your-username/circular-pie.git</a:t>
            </a:r>
          </a:p>
          <a:p>
            <a:r>
              <a:rPr lang="en-US" sz="3400" b="1" dirty="0"/>
              <a:t>Install the prerequisite software mentioned earlier.</a:t>
            </a:r>
          </a:p>
          <a:p>
            <a:r>
              <a:rPr lang="en-US" sz="3400" b="1" dirty="0"/>
              <a:t>Open the repository in Eclipse</a:t>
            </a:r>
          </a:p>
          <a:p>
            <a:r>
              <a:rPr lang="en-US" sz="3400" b="1" dirty="0"/>
              <a:t>Start the Tomcat server from Eclipse.</a:t>
            </a:r>
          </a:p>
          <a:p>
            <a:r>
              <a:rPr lang="en-US" sz="3400" b="1" dirty="0"/>
              <a:t>Start the SQL server using SQL Plus</a:t>
            </a:r>
          </a:p>
        </p:txBody>
      </p:sp>
    </p:spTree>
    <p:extLst>
      <p:ext uri="{BB962C8B-B14F-4D97-AF65-F5344CB8AC3E}">
        <p14:creationId xmlns:p14="http://schemas.microsoft.com/office/powerpoint/2010/main" val="3409671085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LeftStep">
      <a:dk1>
        <a:srgbClr val="000000"/>
      </a:dk1>
      <a:lt1>
        <a:srgbClr val="FFFFFF"/>
      </a:lt1>
      <a:dk2>
        <a:srgbClr val="30201B"/>
      </a:dk2>
      <a:lt2>
        <a:srgbClr val="F3F0F0"/>
      </a:lt2>
      <a:accent1>
        <a:srgbClr val="46AEB3"/>
      </a:accent1>
      <a:accent2>
        <a:srgbClr val="3BB185"/>
      </a:accent2>
      <a:accent3>
        <a:srgbClr val="48B65F"/>
      </a:accent3>
      <a:accent4>
        <a:srgbClr val="53B13B"/>
      </a:accent4>
      <a:accent5>
        <a:srgbClr val="86AE44"/>
      </a:accent5>
      <a:accent6>
        <a:srgbClr val="A9A438"/>
      </a:accent6>
      <a:hlink>
        <a:srgbClr val="C04742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214</Words>
  <Application>Microsoft Office PowerPoint</Application>
  <PresentationFormat>Widescreen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Next LT Pro</vt:lpstr>
      <vt:lpstr>Avenir Next LT Pro Light</vt:lpstr>
      <vt:lpstr>Sitka Subheading</vt:lpstr>
      <vt:lpstr>system-ui</vt:lpstr>
      <vt:lpstr>PebbleVTI</vt:lpstr>
      <vt:lpstr>Circular Pie - Github </vt:lpstr>
      <vt:lpstr>PowerPoint Presentation</vt:lpstr>
      <vt:lpstr>Repository Structure</vt:lpstr>
      <vt:lpstr>Repository Structure</vt:lpstr>
      <vt:lpstr>Repository Structure</vt:lpstr>
      <vt:lpstr>Repository Structure</vt:lpstr>
      <vt:lpstr>Repository Structure</vt:lpstr>
      <vt:lpstr>Build and Deployment Procedures</vt:lpstr>
      <vt:lpstr>Build and Deployment Procedures</vt:lpstr>
      <vt:lpstr>Feature Implemented</vt:lpstr>
      <vt:lpstr>Feature Implemented - Signup</vt:lpstr>
      <vt:lpstr>Feature Implemented - Signup</vt:lpstr>
      <vt:lpstr>Feature Implemented - Signup</vt:lpstr>
      <vt:lpstr>Feature Implemented - Login</vt:lpstr>
      <vt:lpstr>Feature Implemented - Login</vt:lpstr>
      <vt:lpstr>Feature Implemented  – Modify/Delete Account</vt:lpstr>
      <vt:lpstr>Feature Implemented  – Modify/Delete Account</vt:lpstr>
      <vt:lpstr>Feature Implemented  – Modify/Delete Account</vt:lpstr>
      <vt:lpstr>Feature Implemented – Contact Us</vt:lpstr>
      <vt:lpstr>Feature Implemented – Contact 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Circular Pie - Github</dc:title>
  <dc:creator>yash kantharia</dc:creator>
  <cp:lastModifiedBy>yash kantharia</cp:lastModifiedBy>
  <cp:revision>4</cp:revision>
  <dcterms:created xsi:type="dcterms:W3CDTF">2023-05-09T02:42:36Z</dcterms:created>
  <dcterms:modified xsi:type="dcterms:W3CDTF">2023-05-09T04:10:52Z</dcterms:modified>
</cp:coreProperties>
</file>